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62" r:id="rId2"/>
    <p:sldId id="23066" r:id="rId3"/>
    <p:sldId id="23068" r:id="rId4"/>
    <p:sldId id="23069" r:id="rId5"/>
    <p:sldId id="23083" r:id="rId6"/>
    <p:sldId id="23070" r:id="rId7"/>
    <p:sldId id="23071" r:id="rId8"/>
    <p:sldId id="23072" r:id="rId9"/>
    <p:sldId id="23073" r:id="rId10"/>
    <p:sldId id="23074" r:id="rId11"/>
    <p:sldId id="23084" r:id="rId12"/>
    <p:sldId id="23075" r:id="rId13"/>
    <p:sldId id="23076" r:id="rId14"/>
    <p:sldId id="23077" r:id="rId15"/>
    <p:sldId id="23078" r:id="rId16"/>
    <p:sldId id="23091" r:id="rId17"/>
    <p:sldId id="23079" r:id="rId18"/>
    <p:sldId id="2308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C775E-86D7-FD8F-104F-90FAA31B2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9579D4-F3A2-3B8D-F983-105DE1EE0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8F4DD-4D01-92BC-5ECA-2E7574E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6DD68-EFDC-5A3D-830B-58B38C71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CADBA-8C5E-1EF4-D65F-FA6198F3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1567A-7278-AF39-7E15-74898BF6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6677EB-789D-C6D5-B5C8-5B3609405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EFD93-97C9-A5F7-9DD6-AFA5C778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1E0E07-E04E-2DC4-C12C-C3F14468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11356-6EAC-EC91-D6E3-6BA052A2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4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2C7E6-1767-19BC-93EE-2CCD2412E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77338F-927D-9C7E-AE0A-F39A774B4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462EA-5D79-010C-975C-09B5DF6E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B5C8E-7F68-A2F4-69B9-FE90A4C8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0DF0-EE1A-C85A-12E2-944FF027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1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548F-4729-EFE9-6D9E-25102F2C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6254-7A0B-98FA-D3D5-E4A58455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1693E-8473-9E18-39BA-DDA79395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0077B-067B-0BFE-9EF3-10FD5CAB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77297-C467-44F5-0345-FFAD239C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1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B1905-CF2D-4E20-DF12-C925AFB4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F210E-478B-5A74-9D02-40C9C8965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0234F-CD2A-DD7D-12B6-CAECFADC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E123D-11EC-97A6-5592-4E141D9F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B9D8F-2BBE-91DE-89B0-68A1D8A7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1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FA117-164C-F8C5-BA9A-4B0EBF7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57679-F77A-EF31-E8E2-ACBD376BC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015D76-DA61-8A40-03FF-B4C6DDB79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9ED26-B915-2DCD-1328-DF6C779E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0CD53-FB28-957C-520C-36679744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4B5010-59EE-8459-ADBD-6E2F0EBF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2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5219-DBBF-5335-8BBD-08DAE345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234A95-72B5-AD67-644C-4EB2616A6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DEA90-2B9D-6987-BE40-00B82E10B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4916E-C42C-7EF0-CE32-C4188FC68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A6109-3196-A1CA-5FA3-BC1147D1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F897D0-946D-8F97-84BE-26DA9BD1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ACEB1C-3C3B-4486-79E2-3130370D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D8D12E-64AE-4F4E-55E5-DFD114EE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1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F07E8-9E7B-D843-2429-F5F1A3DD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70E1E9-E753-2B10-6F7F-A8CA1F78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04C5AF-0281-973D-B09C-32E3A012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AC5752-4A8E-97B7-6158-DC86F260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4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B8191D-9A53-0173-11EB-35889045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96F526-2D66-54BB-31BB-68DA4BAF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153E7-7600-E212-0398-A99D922C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2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EB708-B6A2-1EA6-558C-5B1EA09C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30DD9-67B5-775D-3299-E3D267203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D3C4B-DBB0-09D3-41F5-BC59DD4EA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D6285-4430-5BB2-58D8-9090CB59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8E0798-1C9B-F0A9-3CA7-8CC676AE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3091C-B21B-DD13-B198-9B3AEDD3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4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B3156-CCC6-71DC-2D8F-C2BAAE9E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BB4552-670C-89D8-9795-5161B11AE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1AB9C-235C-7393-D52C-A26B9E48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58D11F-1987-DF29-9DF2-18F1CDC8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92FB8-0FED-7905-EA02-D11B57CE1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FD439C-4E79-2D03-7277-10BF412B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9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0C1189-33DB-39FA-4B00-C584596E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B9B84-F2C8-598D-6299-71CF8555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71467-DF0E-A30F-F84A-7B6955D5A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C5D4-1350-4A57-BF1E-EEB8BA8C7F0D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6643D-C36C-B130-BD42-80BAAA6ED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32C8E-68D5-9953-2E5B-51B8EAB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1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Javascript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335.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구글 </a:t>
            </a: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API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0A30E-3F26-5243-E5E3-F88A7876E00C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리다이렉션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활성화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AEBFB-E2A6-D721-AF68-B4ACA58C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1330696"/>
            <a:ext cx="7930385" cy="50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개발문서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8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A28D-3753-BA9A-E982-A28B788878A0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B5531-E397-C16E-955B-8EBCDC00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9" y="1068843"/>
            <a:ext cx="8988804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98AF6-54FF-9377-9845-B8E8162F8503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070EB-F3EE-C39C-630D-D220B05D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4" y="1114154"/>
            <a:ext cx="8878531" cy="55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0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19C7C1-D55F-B31B-40B2-2287EFA0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6" y="1878453"/>
            <a:ext cx="11533414" cy="2861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74249-CFF1-287E-CAB1-97CB0BEC691B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6AD12-B5B4-F31E-DF4B-99A732B06A8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4932F-EE07-3ED4-14DE-BD02EC89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9" y="1104899"/>
            <a:ext cx="7910122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지도삽입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9C73F4-05EF-88C9-95AE-CFE39FED24B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지도삽입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980E2-9D14-2903-5A3D-15A09229AF5D}"/>
              </a:ext>
            </a:extLst>
          </p:cNvPr>
          <p:cNvSpPr txBox="1"/>
          <p:nvPr/>
        </p:nvSpPr>
        <p:spPr>
          <a:xfrm>
            <a:off x="370115" y="10671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https://apis.map.kakao.com/web/guide/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12ED8C-2A4D-8920-9790-C351D672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941"/>
            <a:ext cx="8850086" cy="4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D6D05-D208-2EFD-0C19-193B1C365A36}"/>
              </a:ext>
            </a:extLst>
          </p:cNvPr>
          <p:cNvSpPr txBox="1"/>
          <p:nvPr/>
        </p:nvSpPr>
        <p:spPr>
          <a:xfrm>
            <a:off x="306648" y="319086"/>
            <a:ext cx="2719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지도삽입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E156D1-6DAC-518A-C391-258C22DA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8" y="1175657"/>
            <a:ext cx="11831708" cy="33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0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지도공유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1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F6AC47-06CE-ACD7-42ED-35B959FB5D6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공유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C7370-86C1-8DDE-736E-0D3AFCC256CD}"/>
              </a:ext>
            </a:extLst>
          </p:cNvPr>
          <p:cNvSpPr txBox="1"/>
          <p:nvPr/>
        </p:nvSpPr>
        <p:spPr>
          <a:xfrm>
            <a:off x="8892080" y="1189973"/>
            <a:ext cx="299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아이프레임을 통하여 특정 위치의 지도를 삽입할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1C316-00B2-95BB-CA51-BA319A11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3" y="1189973"/>
            <a:ext cx="7823060" cy="49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69F0D-FA6A-2FFB-9FE3-2188B0FDD8C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공유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9F7A70-735B-A341-8CDF-F5292F3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0" y="1421265"/>
            <a:ext cx="4709432" cy="3708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15459-0E72-CA36-E3B2-9651ECA4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4" y="1349829"/>
            <a:ext cx="532376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en-US" sz="5000" dirty="0">
                <a:solidFill>
                  <a:schemeClr val="bg1"/>
                </a:solidFill>
              </a:rPr>
              <a:t>API</a:t>
            </a:r>
            <a:r>
              <a:rPr lang="ko-KR" altLang="en-US" sz="5000" dirty="0">
                <a:solidFill>
                  <a:schemeClr val="bg1"/>
                </a:solidFill>
              </a:rPr>
              <a:t>연동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6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04C41-45BD-184F-A432-3D68F832066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개발자 센터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CA639-FB45-E936-33EE-DD2B6126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" y="1311728"/>
            <a:ext cx="11854815" cy="43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0A30E-3F26-5243-E5E3-F88A7876E00C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5C3FD2-AA46-E2C4-8246-E24AB0F3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8" y="1208314"/>
            <a:ext cx="9418445" cy="544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93D140-E864-7EE5-297A-6738E63A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59" y="2247900"/>
            <a:ext cx="4930228" cy="436517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2426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A28D-3753-BA9A-E982-A28B788878A0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개발자 센터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F3FF5-4297-BA84-A473-38D82929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1295400"/>
            <a:ext cx="9352927" cy="49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7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98AF6-54FF-9377-9845-B8E8162F8503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플렛폼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1F91A-180C-B0A4-78F8-E7CD261B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9" y="1099458"/>
            <a:ext cx="8763131" cy="56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103</Words>
  <Application>Microsoft Office PowerPoint</Application>
  <PresentationFormat>와이드스크린</PresentationFormat>
  <Paragraphs>27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KoPubWorld돋움체 Bold</vt:lpstr>
      <vt:lpstr>맑은 고딕</vt:lpstr>
      <vt:lpstr>Arial</vt:lpstr>
      <vt:lpstr>Office 테마</vt:lpstr>
      <vt:lpstr>PowerPoint 프레젠테이션</vt:lpstr>
      <vt:lpstr>01[HTML+CSS+ JAVASCRIPT] 지도공유</vt:lpstr>
      <vt:lpstr>PowerPoint 프레젠테이션</vt:lpstr>
      <vt:lpstr>PowerPoint 프레젠테이션</vt:lpstr>
      <vt:lpstr>02[HTML+CSS+ JAVASCRIPT] API연동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개발문서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지도삽입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6</cp:revision>
  <dcterms:created xsi:type="dcterms:W3CDTF">2023-05-24T11:54:01Z</dcterms:created>
  <dcterms:modified xsi:type="dcterms:W3CDTF">2023-05-31T03:56:13Z</dcterms:modified>
</cp:coreProperties>
</file>